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9" r:id="rId6"/>
    <p:sldId id="278" r:id="rId7"/>
    <p:sldId id="300" r:id="rId8"/>
    <p:sldId id="330" r:id="rId9"/>
    <p:sldId id="337" r:id="rId10"/>
    <p:sldId id="333" r:id="rId11"/>
    <p:sldId id="338" r:id="rId12"/>
    <p:sldId id="339" r:id="rId13"/>
    <p:sldId id="340" r:id="rId14"/>
    <p:sldId id="341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A0F"/>
    <a:srgbClr val="E64A19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7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1132284"/>
            <a:ext cx="5524500" cy="31075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40E2B953-7401-40BB-8BBB-8B75B1ECC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FDA5D04-DACE-4AFA-B469-09ADA857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288A-7A29-4C19-8C22-B8E7AEFB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b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5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2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1131888"/>
            <a:ext cx="5524500" cy="3108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2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7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1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3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9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0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5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2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build.com/wp-content/uploads/2021/08/MS-PowerPoint-Activity-21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hyperlink" Target="https://leadershipbuild.com/wp-content/uploads/2021/08/MS-PowerPoint-Activity-20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build.com/wp-content/uploads/2021/08/MS-PowerPoint-Activity-22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build.com/wp-content/uploads/2021/08/MS-PowerPoint-Activity-19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dershipbuild.com/wp-content/uploads/2021/08/Barbershop-logo.png" TargetMode="External"/><Relationship Id="rId5" Type="http://schemas.openxmlformats.org/officeDocument/2006/relationships/hyperlink" Target="https://leadershipbuild.com/wp-content/uploads/2021/08/Black-Circles-Blue-BG-scaled.jpg" TargetMode="External"/><Relationship Id="rId4" Type="http://schemas.openxmlformats.org/officeDocument/2006/relationships/hyperlink" Target="https://leadershipbuild.com/wp-content/uploads/2021/08/Colorful-Circles_Trans-BG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build.com/wp-content/uploads/2021/08/MS-PowerPoint-Activity-20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hyperlink" Target="https://leadershipbuild.com/wp-content/uploads/2021/08/Activity-20-logo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4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  <a:solidFill>
            <a:srgbClr val="E64A19"/>
          </a:solidFill>
        </p:spPr>
        <p:txBody>
          <a:bodyPr/>
          <a:lstStyle/>
          <a:p>
            <a:r>
              <a:rPr lang="en-US" dirty="0"/>
              <a:t>HOW TO BUILD YOUR OWN POWERPOINT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/>
          <a:lstStyle/>
          <a:p>
            <a:r>
              <a:rPr lang="en-US" dirty="0"/>
              <a:t>DAY 7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02B4B5-8A83-4A3E-875E-F60261D1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522" y="177708"/>
            <a:ext cx="1035840" cy="15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A61B543-5560-41DF-8BCC-4604BF34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6366014" cy="1060146"/>
          </a:xfrm>
        </p:spPr>
        <p:txBody>
          <a:bodyPr anchor="t">
            <a:normAutofit fontScale="90000"/>
          </a:bodyPr>
          <a:lstStyle/>
          <a:p>
            <a:r>
              <a:rPr lang="en-US" sz="3200" dirty="0"/>
              <a:t>LESSON 25:</a:t>
            </a:r>
            <a:br>
              <a:rPr lang="en-US" sz="3200" dirty="0"/>
            </a:br>
            <a:r>
              <a:rPr lang="en-US" sz="3200" dirty="0"/>
              <a:t>NOTES MASTER &amp; HANDOUT MASTER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95E1-F3A3-4E65-AD77-03665B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A25ACDA-5B26-4D6E-9470-2A19615F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522" y="177708"/>
            <a:ext cx="1035840" cy="15980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E41716-8751-46F9-A843-8A80DBB7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014331"/>
            <a:ext cx="5305840" cy="342920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9184803-2CBE-40AC-AAD8-BB407EC26919}"/>
              </a:ext>
            </a:extLst>
          </p:cNvPr>
          <p:cNvSpPr txBox="1">
            <a:spLocks/>
          </p:cNvSpPr>
          <p:nvPr/>
        </p:nvSpPr>
        <p:spPr>
          <a:xfrm>
            <a:off x="1359290" y="2405882"/>
            <a:ext cx="5305840" cy="3429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Discuss the following: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add notes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access the notes master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print notes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use handouts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print handouts</a:t>
            </a:r>
          </a:p>
        </p:txBody>
      </p:sp>
    </p:spTree>
    <p:extLst>
      <p:ext uri="{BB962C8B-B14F-4D97-AF65-F5344CB8AC3E}">
        <p14:creationId xmlns:p14="http://schemas.microsoft.com/office/powerpoint/2010/main" val="319572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US" dirty="0"/>
              <a:t>Activity 21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2072" y="2348365"/>
            <a:ext cx="6190658" cy="43704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Open the </a:t>
            </a:r>
            <a:r>
              <a:rPr lang="en-US" sz="2800" dirty="0">
                <a:latin typeface="Tenorite" panose="00000500000000000000" pitchFamily="2" charset="0"/>
                <a:hlinkClick r:id="rId3"/>
              </a:rPr>
              <a:t>Activity 21 file</a:t>
            </a:r>
            <a:r>
              <a:rPr lang="en-US" sz="2800" dirty="0">
                <a:latin typeface="Tenorite" panose="00000500000000000000" pitchFamily="2" charset="0"/>
                <a:hlinkClick r:id="rId4"/>
              </a:rPr>
              <a:t> </a:t>
            </a:r>
            <a:endParaRPr lang="en-US" sz="2800" dirty="0">
              <a:latin typeface="Tenorite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For the </a:t>
            </a:r>
            <a:r>
              <a:rPr lang="en-US" sz="2800" b="1" dirty="0">
                <a:latin typeface="Tenorite" panose="00000500000000000000" pitchFamily="2" charset="0"/>
              </a:rPr>
              <a:t>Header &amp; Footer</a:t>
            </a:r>
            <a:r>
              <a:rPr lang="en-US" sz="2800" dirty="0">
                <a:latin typeface="Tenorite" panose="00000500000000000000" pitchFamily="2" charset="0"/>
              </a:rPr>
              <a:t>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latin typeface="Tenorite" panose="00000500000000000000" pitchFamily="2" charset="0"/>
              </a:rPr>
              <a:t>Include Date &amp; Time (with automatic updates)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latin typeface="Tenorite" panose="00000500000000000000" pitchFamily="2" charset="0"/>
              </a:rPr>
              <a:t>Include Slide numbers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latin typeface="Tenorite" panose="00000500000000000000" pitchFamily="2" charset="0"/>
              </a:rPr>
              <a:t>Add the Footer: </a:t>
            </a:r>
            <a:r>
              <a:rPr lang="en-US" sz="3000" i="1" dirty="0">
                <a:latin typeface="Tenorite" panose="00000500000000000000" pitchFamily="2" charset="0"/>
              </a:rPr>
              <a:t>Orientation</a:t>
            </a:r>
            <a:endParaRPr lang="en-US" sz="3000" dirty="0">
              <a:latin typeface="Tenorite" panose="00000500000000000000" pitchFamily="2" charset="0"/>
            </a:endParaRP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latin typeface="Tenorite" panose="00000500000000000000" pitchFamily="2" charset="0"/>
              </a:rPr>
              <a:t>Apply changes to all slides</a:t>
            </a:r>
            <a:endParaRPr lang="en-US" sz="2000" b="1" dirty="0">
              <a:latin typeface="Tenorite" panose="00000500000000000000" pitchFamily="2" charset="0"/>
            </a:endParaRP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endParaRPr lang="en-US" sz="3800" dirty="0">
              <a:latin typeface="Tenorite" panose="00000500000000000000" pitchFamily="2" charset="0"/>
            </a:endParaRP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13729A2-C784-4CE2-9706-BEB861D75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340" y="144579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US" dirty="0"/>
              <a:t>Activity 22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2072" y="2348365"/>
            <a:ext cx="6190658" cy="437048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Open the </a:t>
            </a:r>
            <a:r>
              <a:rPr lang="en-US" sz="2800" dirty="0">
                <a:latin typeface="Tenorite" panose="00000500000000000000" pitchFamily="2" charset="0"/>
                <a:hlinkClick r:id="rId3"/>
              </a:rPr>
              <a:t>Activity 22 file </a:t>
            </a:r>
            <a:endParaRPr lang="en-US" sz="2800" dirty="0">
              <a:latin typeface="Tenorite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For the </a:t>
            </a:r>
            <a:r>
              <a:rPr lang="en-US" sz="2800" b="1" dirty="0">
                <a:latin typeface="Tenorite" panose="00000500000000000000" pitchFamily="2" charset="0"/>
              </a:rPr>
              <a:t>Notes Master</a:t>
            </a:r>
            <a:r>
              <a:rPr lang="en-US" sz="2800" dirty="0">
                <a:latin typeface="Tenorite" panose="00000500000000000000" pitchFamily="2" charset="0"/>
              </a:rPr>
              <a:t>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Reduce the size of the slide image while keeping it centered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Change the font size of the </a:t>
            </a:r>
            <a:r>
              <a:rPr lang="en-US" i="1" dirty="0">
                <a:latin typeface="Tenorite" panose="00000500000000000000" pitchFamily="2" charset="0"/>
              </a:rPr>
              <a:t>Notes</a:t>
            </a:r>
            <a:r>
              <a:rPr lang="en-US" dirty="0">
                <a:latin typeface="Tenorite" panose="00000500000000000000" pitchFamily="2" charset="0"/>
              </a:rPr>
              <a:t> section to </a:t>
            </a:r>
            <a:r>
              <a:rPr lang="en-US" b="1" dirty="0">
                <a:latin typeface="Tenorite" panose="00000500000000000000" pitchFamily="2" charset="0"/>
              </a:rPr>
              <a:t>size 18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enorite" panose="00000500000000000000" pitchFamily="2" charset="0"/>
              </a:rPr>
              <a:t>Remove the </a:t>
            </a:r>
            <a:r>
              <a:rPr lang="en-US" i="1" dirty="0">
                <a:latin typeface="Tenorite" panose="00000500000000000000" pitchFamily="2" charset="0"/>
              </a:rPr>
              <a:t>Header</a:t>
            </a:r>
            <a:r>
              <a:rPr lang="en-US" dirty="0">
                <a:latin typeface="Tenorite" panose="00000500000000000000" pitchFamily="2" charset="0"/>
              </a:rPr>
              <a:t>, </a:t>
            </a:r>
            <a:r>
              <a:rPr lang="en-US" i="1" dirty="0">
                <a:latin typeface="Tenorite" panose="00000500000000000000" pitchFamily="2" charset="0"/>
              </a:rPr>
              <a:t>Footer</a:t>
            </a:r>
            <a:r>
              <a:rPr lang="en-US" dirty="0">
                <a:latin typeface="Tenorite" panose="00000500000000000000" pitchFamily="2" charset="0"/>
              </a:rPr>
              <a:t> &amp; </a:t>
            </a:r>
            <a:r>
              <a:rPr lang="en-US" i="1" dirty="0">
                <a:latin typeface="Tenorite" panose="00000500000000000000" pitchFamily="2" charset="0"/>
              </a:rPr>
              <a:t>Date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For the </a:t>
            </a:r>
            <a:r>
              <a:rPr lang="en-US" sz="2800" b="1" dirty="0">
                <a:latin typeface="Tenorite" panose="00000500000000000000" pitchFamily="2" charset="0"/>
              </a:rPr>
              <a:t>Handouts Master</a:t>
            </a:r>
            <a:r>
              <a:rPr lang="en-US" sz="2800" dirty="0">
                <a:latin typeface="Tenorite" panose="00000500000000000000" pitchFamily="2" charset="0"/>
              </a:rPr>
              <a:t>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Tenorite" panose="00000500000000000000" pitchFamily="2" charset="0"/>
              </a:rPr>
              <a:t>Remove the </a:t>
            </a:r>
            <a:r>
              <a:rPr lang="en-US" sz="2200" i="1" dirty="0">
                <a:latin typeface="Tenorite" panose="00000500000000000000" pitchFamily="2" charset="0"/>
              </a:rPr>
              <a:t>Header</a:t>
            </a:r>
            <a:r>
              <a:rPr lang="en-US" sz="2200" dirty="0">
                <a:latin typeface="Tenorite" panose="00000500000000000000" pitchFamily="2" charset="0"/>
              </a:rPr>
              <a:t>, </a:t>
            </a:r>
            <a:r>
              <a:rPr lang="en-US" sz="2200" i="1" dirty="0">
                <a:latin typeface="Tenorite" panose="00000500000000000000" pitchFamily="2" charset="0"/>
              </a:rPr>
              <a:t>Footer</a:t>
            </a:r>
            <a:r>
              <a:rPr lang="en-US" sz="2200" dirty="0">
                <a:latin typeface="Tenorite" panose="00000500000000000000" pitchFamily="2" charset="0"/>
              </a:rPr>
              <a:t> &amp; </a:t>
            </a:r>
            <a:r>
              <a:rPr lang="en-US" sz="2200" i="1" dirty="0">
                <a:latin typeface="Tenorite" panose="00000500000000000000" pitchFamily="2" charset="0"/>
              </a:rPr>
              <a:t>Date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Tenorite" panose="00000500000000000000" pitchFamily="2" charset="0"/>
              </a:rPr>
              <a:t>Change the number of slides per page to </a:t>
            </a:r>
            <a:r>
              <a:rPr lang="en-US" sz="2200" b="1" dirty="0">
                <a:latin typeface="Tenorite" panose="00000500000000000000" pitchFamily="2" charset="0"/>
              </a:rPr>
              <a:t>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13729A2-C784-4CE2-9706-BEB861D75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340" y="144579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4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L22: CREATE &amp; MANAGE SECTIONS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/>
          <a:p>
            <a:r>
              <a:rPr lang="en-ZA" dirty="0"/>
              <a:t>Learn how to use sections to organize and mass update your PowerPoint slides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2630431"/>
            <a:ext cx="5433204" cy="646331"/>
          </a:xfrm>
        </p:spPr>
        <p:txBody>
          <a:bodyPr>
            <a:spAutoFit/>
          </a:bodyPr>
          <a:lstStyle/>
          <a:p>
            <a:r>
              <a:rPr lang="en-US" dirty="0"/>
              <a:t>L23: MODIFY SLIDE MASTERSE &amp; SLIDE LAYOUTS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236947"/>
            <a:ext cx="5431971" cy="557950"/>
          </a:xfrm>
        </p:spPr>
        <p:txBody>
          <a:bodyPr/>
          <a:lstStyle/>
          <a:p>
            <a:r>
              <a:rPr lang="en-ZA" dirty="0"/>
              <a:t>Learn how to control your master slides, make changes to all slides and create your own PowerPoint template to use in the future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3982018"/>
            <a:ext cx="5433204" cy="365125"/>
          </a:xfrm>
        </p:spPr>
        <p:txBody>
          <a:bodyPr>
            <a:noAutofit/>
          </a:bodyPr>
          <a:lstStyle/>
          <a:p>
            <a:r>
              <a:rPr lang="en-US" dirty="0"/>
              <a:t>L24: HEADERS &amp; FOOTERS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08575" y="4390956"/>
            <a:ext cx="5431971" cy="557950"/>
          </a:xfrm>
        </p:spPr>
        <p:txBody>
          <a:bodyPr/>
          <a:lstStyle/>
          <a:p>
            <a:r>
              <a:rPr lang="en-US" dirty="0"/>
              <a:t>Learn how headers and footers are used in PowerPoint and how to add them and modify them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B7F1EB0-114E-4CB6-844E-179A5EA6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522" y="177708"/>
            <a:ext cx="1035840" cy="159808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65180-423B-45B8-B5D7-0A56D9BD50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20106" y="5148077"/>
            <a:ext cx="5433204" cy="646331"/>
          </a:xfrm>
        </p:spPr>
        <p:txBody>
          <a:bodyPr>
            <a:spAutoFit/>
          </a:bodyPr>
          <a:lstStyle/>
          <a:p>
            <a:r>
              <a:rPr lang="en-US" dirty="0"/>
              <a:t>L25: MODIFY THE NOTES MASTER &amp;HANDOUTS MASTER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5007C1-488A-41F2-A36E-82BDE82DEA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80" y="5796157"/>
            <a:ext cx="5431971" cy="557950"/>
          </a:xfrm>
        </p:spPr>
        <p:txBody>
          <a:bodyPr/>
          <a:lstStyle/>
          <a:p>
            <a:r>
              <a:rPr lang="en-US" dirty="0"/>
              <a:t>Learn how to customize and format printed materials that can easily compliment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>
            <a:normAutofit fontScale="90000"/>
          </a:bodyPr>
          <a:lstStyle/>
          <a:p>
            <a:r>
              <a:rPr lang="en-ZA" dirty="0"/>
              <a:t>Lesson 22:</a:t>
            </a:r>
            <a:br>
              <a:rPr lang="en-ZA" dirty="0"/>
            </a:br>
            <a:r>
              <a:rPr lang="en-ZA" dirty="0"/>
              <a:t>CREATE &amp; MANAGE SECTIONS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ZA" noProof="1"/>
              <a:t>CREATING SECTIONS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/>
          <a:p>
            <a:r>
              <a:rPr lang="en-ZA" noProof="1"/>
              <a:t>Learn why creating sections can help facilitate your organization and mass updates.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ZA" noProof="1"/>
              <a:t>VIEWING &amp; MOVING SECTIONS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/>
          <a:p>
            <a:r>
              <a:rPr lang="en-ZA" noProof="1"/>
              <a:t>View, hide and easily move sections with various slides to certain places in your presentation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ZA" noProof="1"/>
              <a:t>DELETING SECTIONS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/>
          <a:p>
            <a:r>
              <a:rPr lang="en-ZA" noProof="1"/>
              <a:t>Remove the section headers or completely delete the section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3ABB44-B2A9-4D76-A4AE-7221DC245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9" y="171083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US" dirty="0"/>
              <a:t>Activity 18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2072" y="2348365"/>
            <a:ext cx="5431971" cy="39729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Task #1:</a:t>
            </a:r>
          </a:p>
          <a:p>
            <a:pPr marL="1028700" lvl="1" indent="-342900"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Create a section starting with </a:t>
            </a:r>
            <a:r>
              <a:rPr lang="en-US" sz="2800" b="1" dirty="0">
                <a:latin typeface="Tenorite" panose="00000500000000000000" pitchFamily="2" charset="0"/>
              </a:rPr>
              <a:t>Slide 1</a:t>
            </a:r>
          </a:p>
          <a:p>
            <a:pPr marL="1028700" lvl="1" indent="-342900"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Name the section </a:t>
            </a:r>
            <a:r>
              <a:rPr lang="en-US" sz="2800" b="1" dirty="0">
                <a:latin typeface="Tenorite" panose="00000500000000000000" pitchFamily="2" charset="0"/>
              </a:rPr>
              <a:t>Day 7 – Intro</a:t>
            </a:r>
            <a:endParaRPr lang="en-US" sz="2800" dirty="0">
              <a:latin typeface="Tenorite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Task #2</a:t>
            </a:r>
          </a:p>
          <a:p>
            <a:pPr marL="1028700" lvl="1" indent="-342900"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Create a section starting with </a:t>
            </a:r>
            <a:r>
              <a:rPr lang="en-US" sz="2800" b="1" dirty="0">
                <a:latin typeface="Tenorite" panose="00000500000000000000" pitchFamily="2" charset="0"/>
              </a:rPr>
              <a:t>Slide 6 </a:t>
            </a:r>
            <a:r>
              <a:rPr lang="en-US" sz="2800" dirty="0">
                <a:latin typeface="Tenorite" panose="00000500000000000000" pitchFamily="2" charset="0"/>
              </a:rPr>
              <a:t>(Lesson 23). </a:t>
            </a:r>
          </a:p>
          <a:p>
            <a:pPr marL="1028700" lvl="1" indent="-342900"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Name the section </a:t>
            </a:r>
            <a:r>
              <a:rPr lang="en-US" sz="2800" b="1" dirty="0">
                <a:latin typeface="Tenorite" panose="00000500000000000000" pitchFamily="2" charset="0"/>
              </a:rPr>
              <a:t>Day 7 – Lesson 23</a:t>
            </a:r>
            <a:endParaRPr lang="en-US" sz="2800" dirty="0"/>
          </a:p>
          <a:p>
            <a:pPr marL="1028700" lvl="1" indent="-342900">
              <a:buAutoNum type="arabicPeriod"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13729A2-C784-4CE2-9706-BEB861D75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340" y="144579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US" dirty="0"/>
              <a:t>Activity 19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2072" y="2348365"/>
            <a:ext cx="6190658" cy="43704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Open the </a:t>
            </a:r>
            <a:r>
              <a:rPr lang="en-US" sz="2800" dirty="0">
                <a:latin typeface="Tenorite" panose="00000500000000000000" pitchFamily="2" charset="0"/>
                <a:hlinkClick r:id="rId3"/>
              </a:rPr>
              <a:t>Activity 19 file</a:t>
            </a:r>
            <a:r>
              <a:rPr lang="en-US" sz="2800" dirty="0">
                <a:latin typeface="Tenorite" panose="00000500000000000000" pitchFamily="2" charset="0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Use </a:t>
            </a:r>
            <a:r>
              <a:rPr lang="en-US" sz="2800" b="1" dirty="0">
                <a:latin typeface="Tenorite" panose="00000500000000000000" pitchFamily="2" charset="0"/>
              </a:rPr>
              <a:t>Slide 1: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Add a section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Name the section </a:t>
            </a:r>
            <a:r>
              <a:rPr lang="en-US" sz="2000" i="1" dirty="0"/>
              <a:t>Part 1</a:t>
            </a:r>
            <a:endParaRPr lang="en-US" sz="2000" dirty="0"/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For </a:t>
            </a:r>
            <a:r>
              <a:rPr lang="en-US" sz="2800" b="1" dirty="0"/>
              <a:t>Slide 6</a:t>
            </a:r>
            <a:r>
              <a:rPr lang="en-US" sz="2800" dirty="0"/>
              <a:t>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Add a section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Name the section </a:t>
            </a:r>
            <a:r>
              <a:rPr lang="en-US" sz="2000" i="1" dirty="0"/>
              <a:t>Part 2</a:t>
            </a:r>
            <a:endParaRPr lang="en-US" sz="2000" b="1" i="1" dirty="0"/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Collapse the </a:t>
            </a:r>
            <a:r>
              <a:rPr lang="en-US" sz="2000" i="1" dirty="0"/>
              <a:t>Part 2 </a:t>
            </a:r>
            <a:r>
              <a:rPr lang="en-US" sz="2000" dirty="0"/>
              <a:t>Section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13729A2-C784-4CE2-9706-BEB861D75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340" y="144579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>
            <a:normAutofit fontScale="90000"/>
          </a:bodyPr>
          <a:lstStyle/>
          <a:p>
            <a:r>
              <a:rPr lang="en-ZA" dirty="0"/>
              <a:t>Lesson 23:</a:t>
            </a:r>
            <a:br>
              <a:rPr lang="en-ZA" dirty="0"/>
            </a:br>
            <a:r>
              <a:rPr lang="en-ZA" dirty="0"/>
              <a:t>MODIFY SLIDE MASTERS &amp; SLIDE LAYOUTS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ZA" noProof="1"/>
              <a:t>OPENING THE SLIDE MASTER 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/>
          <a:p>
            <a:r>
              <a:rPr lang="en-ZA" noProof="1"/>
              <a:t>Learn why the slide mastersare helpful to build and modify entire PowerPoint templates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ZA" noProof="1"/>
              <a:t>CUSTOM SLIDE LAYOUTS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/>
          <a:p>
            <a:r>
              <a:rPr lang="en-ZA" noProof="1"/>
              <a:t>Create your own slide layouts and create a template of your own to use on all slides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ZA" noProof="1"/>
              <a:t>BACKGROUND IMAGES &amp; THEMES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/>
          <a:p>
            <a:r>
              <a:rPr lang="en-ZA" noProof="1"/>
              <a:t>Add your company logos to all slides, use a stylized background and change the theme of your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3ABB44-B2A9-4D76-A4AE-7221DC245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9" y="171083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A61B543-5560-41DF-8BCC-4604BF34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6366014" cy="1060146"/>
          </a:xfrm>
        </p:spPr>
        <p:txBody>
          <a:bodyPr anchor="t">
            <a:normAutofit fontScale="90000"/>
          </a:bodyPr>
          <a:lstStyle/>
          <a:p>
            <a:r>
              <a:rPr lang="en-US" sz="3200" dirty="0"/>
              <a:t>LESSON 23:</a:t>
            </a:r>
            <a:br>
              <a:rPr lang="en-US" sz="3200" dirty="0"/>
            </a:br>
            <a:r>
              <a:rPr lang="en-US" sz="3200" dirty="0"/>
              <a:t>Background images &amp; themes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95E1-F3A3-4E65-AD77-03665B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A25ACDA-5B26-4D6E-9470-2A19615F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522" y="177708"/>
            <a:ext cx="1035840" cy="15980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E41716-8751-46F9-A843-8A80DBB7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014331"/>
            <a:ext cx="5305840" cy="3429208"/>
          </a:xfrm>
        </p:spPr>
        <p:txBody>
          <a:bodyPr>
            <a:normAutofit/>
          </a:bodyPr>
          <a:lstStyle/>
          <a:p>
            <a:r>
              <a:rPr lang="en-US" sz="2400" dirty="0"/>
              <a:t>Use the following images to customize the background of your master templates:</a:t>
            </a:r>
          </a:p>
          <a:p>
            <a:r>
              <a:rPr lang="en-US" sz="2400" dirty="0"/>
              <a:t>1. </a:t>
            </a:r>
            <a:r>
              <a:rPr lang="en-US" sz="2400" dirty="0">
                <a:hlinkClick r:id="rId4"/>
              </a:rPr>
              <a:t>Stylized Background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>
                <a:hlinkClick r:id="rId5"/>
              </a:rPr>
              <a:t>Background Slide Template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>
                <a:hlinkClick r:id="rId6"/>
              </a:rPr>
              <a:t>Logo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30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US" dirty="0"/>
              <a:t>Activity 20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2072" y="2348365"/>
            <a:ext cx="6190658" cy="43704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Open the </a:t>
            </a:r>
            <a:r>
              <a:rPr lang="en-US" sz="2800" dirty="0">
                <a:latin typeface="Tenorite" panose="00000500000000000000" pitchFamily="2" charset="0"/>
                <a:hlinkClick r:id="rId3"/>
              </a:rPr>
              <a:t>Activity 20 file </a:t>
            </a:r>
            <a:endParaRPr lang="en-US" sz="2800" dirty="0">
              <a:latin typeface="Tenorite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Make changes to the </a:t>
            </a:r>
            <a:r>
              <a:rPr lang="en-US" sz="2800" b="1" dirty="0">
                <a:latin typeface="Tenorite" panose="00000500000000000000" pitchFamily="2" charset="0"/>
              </a:rPr>
              <a:t>Slide Master: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Apply the </a:t>
            </a:r>
            <a:r>
              <a:rPr lang="en-US" sz="2000" b="1" dirty="0"/>
              <a:t>Facet</a:t>
            </a:r>
            <a:r>
              <a:rPr lang="en-US" sz="2000" dirty="0"/>
              <a:t> theme to all slides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Add the </a:t>
            </a:r>
            <a:r>
              <a:rPr lang="en-US" sz="2000" dirty="0">
                <a:hlinkClick r:id="rId4"/>
              </a:rPr>
              <a:t>company logo </a:t>
            </a:r>
            <a:r>
              <a:rPr lang="en-US" sz="2000" dirty="0"/>
              <a:t>in the lower-right hand corner of all slides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latin typeface="Tenorite" panose="00000500000000000000" pitchFamily="2" charset="0"/>
              </a:rPr>
              <a:t>Insert a new </a:t>
            </a:r>
            <a:r>
              <a:rPr lang="en-US" sz="2800" b="1" dirty="0">
                <a:latin typeface="Tenorite" panose="00000500000000000000" pitchFamily="2" charset="0"/>
              </a:rPr>
              <a:t>Slide Layout</a:t>
            </a:r>
            <a:r>
              <a:rPr lang="en-US" sz="2800" dirty="0">
                <a:latin typeface="Tenorite" panose="00000500000000000000" pitchFamily="2" charset="0"/>
              </a:rPr>
              <a:t>: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Remove the </a:t>
            </a:r>
            <a:r>
              <a:rPr lang="en-US" sz="2000" b="1" dirty="0"/>
              <a:t>title placeholder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Insert a media placeholder that takes up </a:t>
            </a:r>
            <a:r>
              <a:rPr lang="en-US" sz="2000" i="1" dirty="0"/>
              <a:t>most</a:t>
            </a:r>
            <a:r>
              <a:rPr lang="en-US" sz="2000" dirty="0"/>
              <a:t> of the slide</a:t>
            </a: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latin typeface="Tenorite" panose="00000500000000000000" pitchFamily="2" charset="0"/>
            </a:endParaRP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endParaRPr lang="en-US" sz="3800" dirty="0">
              <a:latin typeface="Tenorite" panose="00000500000000000000" pitchFamily="2" charset="0"/>
            </a:endParaRPr>
          </a:p>
          <a:p>
            <a:pPr marL="1028700" lvl="1" indent="-3429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13729A2-C784-4CE2-9706-BEB861D75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340" y="144579"/>
            <a:ext cx="756634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A61B543-5560-41DF-8BCC-4604BF34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6366014" cy="1060146"/>
          </a:xfrm>
        </p:spPr>
        <p:txBody>
          <a:bodyPr anchor="t">
            <a:normAutofit/>
          </a:bodyPr>
          <a:lstStyle/>
          <a:p>
            <a:r>
              <a:rPr lang="en-US" sz="3200" dirty="0"/>
              <a:t>LESSON 24:</a:t>
            </a:r>
            <a:br>
              <a:rPr lang="en-US" sz="3200" dirty="0"/>
            </a:br>
            <a:r>
              <a:rPr lang="en-US" sz="3200" dirty="0"/>
              <a:t>HEADERS &amp; FOOTERS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95E1-F3A3-4E65-AD77-03665B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A25ACDA-5B26-4D6E-9470-2A19615F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522" y="177708"/>
            <a:ext cx="1035840" cy="15980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E41716-8751-46F9-A843-8A80DBB7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014331"/>
            <a:ext cx="5305840" cy="342920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47550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560</Words>
  <Application>Microsoft Office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Tenorite</vt:lpstr>
      <vt:lpstr>Monoline</vt:lpstr>
      <vt:lpstr>HOW TO BUILD YOUR OWN POWERPOINT TEMPLATES</vt:lpstr>
      <vt:lpstr>Agenda</vt:lpstr>
      <vt:lpstr>Lesson 22: CREATE &amp; MANAGE SECTIONS</vt:lpstr>
      <vt:lpstr>Activity 18</vt:lpstr>
      <vt:lpstr>Activity 19</vt:lpstr>
      <vt:lpstr>Lesson 23: MODIFY SLIDE MASTERS &amp; SLIDE LAYOUTS</vt:lpstr>
      <vt:lpstr>LESSON 23: Background images &amp; themes</vt:lpstr>
      <vt:lpstr>Activity 20</vt:lpstr>
      <vt:lpstr>LESSON 24: HEADERS &amp; FOOTERS</vt:lpstr>
      <vt:lpstr>LESSON 25: NOTES MASTER &amp; HANDOUT MASTER</vt:lpstr>
      <vt:lpstr>Activity 21</vt:lpstr>
      <vt:lpstr>Activity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Simple Slides &amp; Editing Text</dc:title>
  <dc:creator>Aguilar, Allen</dc:creator>
  <cp:lastModifiedBy>Aguilar, Allen</cp:lastModifiedBy>
  <cp:revision>108</cp:revision>
  <dcterms:created xsi:type="dcterms:W3CDTF">2021-08-02T22:00:53Z</dcterms:created>
  <dcterms:modified xsi:type="dcterms:W3CDTF">2021-08-25T21:48:28Z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